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8369C-6BB8-3142-A2B1-21ABD18836F6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9025-ACC1-A64F-8C9D-87F70AA6C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locator.kiwanis.org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59025-ACC1-A64F-8C9D-87F70AA6C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locator.kiwani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kiwanis.org/Kiwanis/en/theELIMINATEproject/home.aspx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ervice@cdck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876921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Summer Service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400920"/>
            <a:ext cx="6498159" cy="18147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Capital District Circle K International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Membership Development &amp; Education Committee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June 2014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 descr="cdcki crab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76" y="4787550"/>
            <a:ext cx="1956686" cy="12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Over the Summer…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32" y="1745951"/>
            <a:ext cx="4888503" cy="160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/>
                <a:cs typeface="Century Gothic"/>
              </a:rPr>
              <a:t>Y</a:t>
            </a:r>
            <a:r>
              <a:rPr lang="en-US" dirty="0" smtClean="0">
                <a:latin typeface="Century Gothic"/>
                <a:cs typeface="Century Gothic"/>
              </a:rPr>
              <a:t>ou want to relax and enjoy your much deserved break from classes.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44" y="1600202"/>
            <a:ext cx="1689815" cy="225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915" y="4453036"/>
            <a:ext cx="5470636" cy="118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But you also have some great opportunities to find new ways to serve your local community</a:t>
            </a:r>
            <a:r>
              <a:rPr lang="en-US" sz="2400" dirty="0" smtClean="0">
                <a:latin typeface="Century Gothic"/>
                <a:cs typeface="Century Gothic"/>
              </a:rPr>
              <a:t>!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32" y="3859726"/>
            <a:ext cx="2120695" cy="19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Seeking out Service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Sometimes service opportunities can be hard to find over the summer because you are away from your club and the resources it offers in helping you find service projects.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But that does mean you should give up! There are plenty of ways and resources available to you.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810" y="4249499"/>
            <a:ext cx="3329150" cy="22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Ask your local Kiwanis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One of the easiest ways to find service opportunities is to reach out to your local Kiwanis club, wherever you are spending your summer break.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Attend a meeting and get to know your </a:t>
            </a:r>
            <a:r>
              <a:rPr lang="en-US" dirty="0" err="1" smtClean="0">
                <a:latin typeface="Century Gothic"/>
                <a:cs typeface="Century Gothic"/>
              </a:rPr>
              <a:t>Kiwanians</a:t>
            </a:r>
            <a:r>
              <a:rPr lang="en-US" dirty="0" smtClean="0">
                <a:latin typeface="Century Gothic"/>
                <a:cs typeface="Century Gothic"/>
              </a:rPr>
              <a:t> while also finding out what they are up to and how you can help.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If you are unsure of where your local Kiwanis is, you can check </a:t>
            </a:r>
            <a:r>
              <a:rPr lang="en-US" dirty="0" smtClean="0">
                <a:latin typeface="Century Gothic"/>
                <a:cs typeface="Century Gothic"/>
                <a:hlinkClick r:id="rId3"/>
              </a:rPr>
              <a:t>here</a:t>
            </a:r>
            <a:r>
              <a:rPr lang="en-US" dirty="0" smtClean="0">
                <a:latin typeface="Century Gothic"/>
                <a:cs typeface="Century Gothic"/>
              </a:rPr>
              <a:t> to research it further.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Try reaching out to other members of the K Family in your area as well!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367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Explore your Community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Seek out agencies within your community that do service regularly:</a:t>
            </a:r>
          </a:p>
          <a:p>
            <a:pPr lvl="1"/>
            <a:r>
              <a:rPr lang="en-US" dirty="0">
                <a:latin typeface="Century Gothic"/>
                <a:cs typeface="Century Gothic"/>
              </a:rPr>
              <a:t>Free clinics</a:t>
            </a:r>
          </a:p>
          <a:p>
            <a:pPr lvl="1"/>
            <a:r>
              <a:rPr lang="en-US" dirty="0">
                <a:latin typeface="Century Gothic"/>
                <a:cs typeface="Century Gothic"/>
              </a:rPr>
              <a:t>Churches</a:t>
            </a:r>
          </a:p>
          <a:p>
            <a:pPr lvl="1"/>
            <a:r>
              <a:rPr lang="en-US" dirty="0">
                <a:latin typeface="Century Gothic"/>
                <a:cs typeface="Century Gothic"/>
              </a:rPr>
              <a:t>Soup Kitchens/Shelters</a:t>
            </a:r>
          </a:p>
          <a:p>
            <a:pPr lvl="1"/>
            <a:r>
              <a:rPr lang="en-US" dirty="0">
                <a:latin typeface="Century Gothic"/>
                <a:cs typeface="Century Gothic"/>
              </a:rPr>
              <a:t>SPCA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Libraries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At the end of the day, it really can’t hurt to ask. You never know where you might find a fun, meaningful way to serve others.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77" b="-25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315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Preferred Charities and Service Partners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Check out our preferred charities and service partners to see if there are groups within your local area you could work with:</a:t>
            </a:r>
          </a:p>
          <a:p>
            <a:pPr lvl="1"/>
            <a:r>
              <a:rPr lang="en-US" dirty="0" err="1" smtClean="0">
                <a:latin typeface="Century Gothic"/>
                <a:cs typeface="Century Gothic"/>
              </a:rPr>
              <a:t>BetterWorldBooks</a:t>
            </a:r>
            <a:endParaRPr lang="en-US" dirty="0" smtClean="0">
              <a:latin typeface="Century Gothic"/>
              <a:cs typeface="Century Gothic"/>
            </a:endParaRP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UNICEF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March of Dimes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Students Teaming Up to Fight Hunger (STUFH)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55" y="2758080"/>
            <a:ext cx="2099899" cy="15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5130801"/>
            <a:ext cx="33782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606" y="1600201"/>
            <a:ext cx="1587052" cy="158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858" y="4221679"/>
            <a:ext cx="1748693" cy="18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The Eliminate Project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Your hometown community might be a great place to raise money for The Eliminate Project.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You could host an awareness event or contact local businesses for donations.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It is our district project this year and we are coming into the last year of fundraising so we are really excited about reaching our goal of $110 million raised by the entire Kiwanis Family.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Check </a:t>
            </a:r>
            <a:r>
              <a:rPr lang="en-US" dirty="0" smtClean="0">
                <a:latin typeface="Century Gothic"/>
                <a:cs typeface="Century Gothic"/>
                <a:hlinkClick r:id="rId2"/>
              </a:rPr>
              <a:t>here</a:t>
            </a:r>
            <a:r>
              <a:rPr lang="en-US" dirty="0" smtClean="0">
                <a:latin typeface="Century Gothic"/>
                <a:cs typeface="Century Gothic"/>
              </a:rPr>
              <a:t> for more information about the project and our progress so far!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39" y="5581455"/>
            <a:ext cx="2438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Don’t Forget!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In order for your hours to count towards your club’s service hours total, you have to open up the service opportunities to the entire club.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Contact your club president and/or secretary with the details of the service project so that they can share the information with the rest of your club.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It might give you a chance to share your service opportunities with fellow club members nearby!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525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CDCKI Service Guide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The CDCKI Service Committee is currently working on creating a Service Guide for the District to provide resources and ideas for finding service in the different divisions.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Keep your eye out for this resource as we start the next school year and contact our Service Committee Chair, </a:t>
            </a:r>
            <a:r>
              <a:rPr lang="en-US" dirty="0" smtClean="0">
                <a:latin typeface="Century Gothic"/>
                <a:cs typeface="Century Gothic"/>
                <a:hlinkClick r:id="rId2"/>
              </a:rPr>
              <a:t>Kelly Griffith</a:t>
            </a:r>
            <a:r>
              <a:rPr lang="en-US" dirty="0" smtClean="0">
                <a:latin typeface="Century Gothic"/>
                <a:cs typeface="Century Gothic"/>
              </a:rPr>
              <a:t>, if you have any ideas or input.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2182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7105</TotalTime>
  <Words>515</Words>
  <Application>Microsoft Macintosh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Breeze</vt:lpstr>
      <vt:lpstr>Summer Service</vt:lpstr>
      <vt:lpstr>Over the Summer…</vt:lpstr>
      <vt:lpstr>Seeking out Service</vt:lpstr>
      <vt:lpstr>Ask your local Kiwanis</vt:lpstr>
      <vt:lpstr>Explore your Community</vt:lpstr>
      <vt:lpstr>Preferred Charities and Service Partners</vt:lpstr>
      <vt:lpstr>The Eliminate Project</vt:lpstr>
      <vt:lpstr>Don’t Forget!</vt:lpstr>
      <vt:lpstr>CDCKI Service Guide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Service</dc:title>
  <dc:creator>Caitlin Francis</dc:creator>
  <cp:lastModifiedBy>Caitlin Francis</cp:lastModifiedBy>
  <cp:revision>10</cp:revision>
  <dcterms:created xsi:type="dcterms:W3CDTF">2014-06-04T20:14:44Z</dcterms:created>
  <dcterms:modified xsi:type="dcterms:W3CDTF">2014-06-09T18:40:21Z</dcterms:modified>
</cp:coreProperties>
</file>